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4BA5-60C0-4617-B3EA-E68642221EDC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3F3-57B3-4070-B962-9F76F9DF5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4BA5-60C0-4617-B3EA-E68642221EDC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3F3-57B3-4070-B962-9F76F9DF5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4BA5-60C0-4617-B3EA-E68642221EDC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3F3-57B3-4070-B962-9F76F9DF5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4BA5-60C0-4617-B3EA-E68642221EDC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3F3-57B3-4070-B962-9F76F9DF5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4BA5-60C0-4617-B3EA-E68642221EDC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7C03F3-57B3-4070-B962-9F76F9DF5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4BA5-60C0-4617-B3EA-E68642221EDC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3F3-57B3-4070-B962-9F76F9DF5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4BA5-60C0-4617-B3EA-E68642221EDC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3F3-57B3-4070-B962-9F76F9DF5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4BA5-60C0-4617-B3EA-E68642221EDC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3F3-57B3-4070-B962-9F76F9DF5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4BA5-60C0-4617-B3EA-E68642221EDC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3F3-57B3-4070-B962-9F76F9DF5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4BA5-60C0-4617-B3EA-E68642221EDC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3F3-57B3-4070-B962-9F76F9DF5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4BA5-60C0-4617-B3EA-E68642221EDC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3F3-57B3-4070-B962-9F76F9DF5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A14BA5-60C0-4617-B3EA-E68642221EDC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7C03F3-57B3-4070-B962-9F76F9DF5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“Molecular chaperone-mediated rescue of </a:t>
            </a:r>
            <a:r>
              <a:rPr lang="en-US" sz="3600" dirty="0" err="1" smtClean="0">
                <a:solidFill>
                  <a:schemeClr val="bg1"/>
                </a:solidFill>
                <a:effectLst/>
              </a:rPr>
              <a:t>mitophagy</a:t>
            </a:r>
            <a:r>
              <a:rPr lang="en-US" sz="3600" dirty="0" smtClean="0">
                <a:solidFill>
                  <a:schemeClr val="bg1"/>
                </a:solidFill>
                <a:effectLst/>
              </a:rPr>
              <a:t> by a </a:t>
            </a:r>
            <a:r>
              <a:rPr lang="en-US" sz="3600" dirty="0" err="1" smtClean="0">
                <a:solidFill>
                  <a:schemeClr val="bg1"/>
                </a:solidFill>
                <a:effectLst/>
              </a:rPr>
              <a:t>Parkin</a:t>
            </a:r>
            <a:r>
              <a:rPr lang="en-US" sz="3600" dirty="0" smtClean="0">
                <a:solidFill>
                  <a:schemeClr val="bg1"/>
                </a:solidFill>
                <a:effectLst/>
              </a:rPr>
              <a:t> ring1 domain mutant”</a:t>
            </a:r>
            <a:br>
              <a:rPr lang="en-US" sz="3600" dirty="0" smtClean="0">
                <a:solidFill>
                  <a:schemeClr val="bg1"/>
                </a:solidFill>
                <a:effectLst/>
              </a:rPr>
            </a:br>
            <a:r>
              <a:rPr lang="en-US" sz="3600" dirty="0">
                <a:solidFill>
                  <a:schemeClr val="bg1"/>
                </a:solidFill>
                <a:effectLst/>
              </a:rPr>
              <a:t/>
            </a:r>
            <a:br>
              <a:rPr lang="en-US" sz="3600" dirty="0">
                <a:solidFill>
                  <a:schemeClr val="bg1"/>
                </a:solidFill>
                <a:effectLst/>
              </a:rPr>
            </a:br>
            <a:r>
              <a:rPr lang="en-US" sz="3600" dirty="0" smtClean="0">
                <a:solidFill>
                  <a:schemeClr val="bg1"/>
                </a:solidFill>
                <a:effectLst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Rose, Johanna M.,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Novoselov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Sergey S., Robinson, Philip A., and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cheetham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michael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E. 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Human molecular Genetics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Vol. 20 (2011):    16-27. Print.</a:t>
            </a:r>
            <a:br>
              <a:rPr lang="en-US" sz="2400" dirty="0" smtClean="0">
                <a:solidFill>
                  <a:schemeClr val="bg1"/>
                </a:solidFill>
                <a:effectLst/>
              </a:rPr>
            </a:br>
            <a:r>
              <a:rPr lang="en-US" sz="2400" dirty="0">
                <a:solidFill>
                  <a:schemeClr val="bg1"/>
                </a:solidFill>
                <a:effectLst/>
              </a:rPr>
              <a:t/>
            </a:r>
            <a:br>
              <a:rPr lang="en-US" sz="2400" dirty="0">
                <a:solidFill>
                  <a:schemeClr val="bg1"/>
                </a:solidFill>
                <a:effectLst/>
              </a:rPr>
            </a:br>
            <a:r>
              <a:rPr lang="en-US" sz="2400" dirty="0" smtClean="0">
                <a:solidFill>
                  <a:schemeClr val="bg1"/>
                </a:solidFill>
                <a:effectLst/>
              </a:rPr>
              <a:t>Presented by: Trevor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Baugher</a:t>
            </a:r>
            <a:r>
              <a:rPr lang="en-US" sz="3600" dirty="0">
                <a:solidFill>
                  <a:schemeClr val="bg1"/>
                </a:solidFill>
                <a:effectLst/>
              </a:rPr>
              <a:t/>
            </a:r>
            <a:br>
              <a:rPr lang="en-US" sz="3600" dirty="0">
                <a:solidFill>
                  <a:schemeClr val="bg1"/>
                </a:solidFill>
                <a:effectLst/>
              </a:rPr>
            </a:br>
            <a:endParaRPr lang="en-US" sz="3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6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0"/>
            <a:ext cx="821055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96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dirty="0" smtClean="0"/>
              <a:t>Test 4: Tests Confirming </a:t>
            </a:r>
            <a:r>
              <a:rPr lang="en-US" sz="2800" dirty="0" err="1" smtClean="0"/>
              <a:t>Parkin</a:t>
            </a:r>
            <a:r>
              <a:rPr lang="en-US" sz="2800" dirty="0" smtClean="0"/>
              <a:t> Induces Autophagy/RING1 Domain Mutant Does Not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Players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MitoDsRed</a:t>
            </a:r>
            <a:r>
              <a:rPr lang="en-US" dirty="0" smtClean="0">
                <a:solidFill>
                  <a:schemeClr val="bg1"/>
                </a:solidFill>
              </a:rPr>
              <a:t>, CCCP, GFP-LC3 (autophagy marker),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(WT),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Reason for Test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Observe That RING1 Mutant Cannot Induce Autophagy on its Own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Observe Overlap Between Markers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Shows That RING1 Domain is Responsible for Autophagy (and Protein </a:t>
            </a:r>
            <a:r>
              <a:rPr lang="en-US" dirty="0" err="1" smtClean="0">
                <a:solidFill>
                  <a:schemeClr val="bg1"/>
                </a:solidFill>
              </a:rPr>
              <a:t>Misfolding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(WT)= Significant Overlap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(C289G)= Little to No Overlap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RING1 Causes Inclusion Body Formation, Non-localization and Now No Autophagy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1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dirty="0" smtClean="0"/>
              <a:t>Tests for Confirming Gain of Various Functions of </a:t>
            </a:r>
            <a:r>
              <a:rPr lang="en-US" sz="2800" dirty="0" err="1" smtClean="0"/>
              <a:t>Parkin</a:t>
            </a:r>
            <a:r>
              <a:rPr lang="en-US" sz="2800" dirty="0" smtClean="0"/>
              <a:t> by Chaperone Protein: Test 5: HSJ1a Reduces Inclusion Body Formation of RING1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Players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GFP-Hsp70,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(C289G), HSJ1a(WT), HSJ1a(H31Q), HSJ1a(∆UIM)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Reason for Test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Observe the Incidence of Inclusion Bodies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Determine Which Domain in HSJ1a Holds the Function of the Chaperone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Shows if HSJ1a Can Prevent Inclusion Bodies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HSJ1a(WT)/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(C289G)= Significant Reduction of Inclusion Bodies (from 81% to 17%)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HSJ1a(H31Q)/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(C289G)= No Reduction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HSJ1a(∆UIM)/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(C289G)= Significant Reduction (from 81% to 27%)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2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395288"/>
            <a:ext cx="821055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42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Test 6: Test Effects of HSJ1a Variants on Restoring Localization of </a:t>
            </a:r>
            <a:r>
              <a:rPr lang="en-US" sz="2800" dirty="0" err="1" smtClean="0"/>
              <a:t>Parkin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Players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GFP-Hsp70, </a:t>
            </a:r>
            <a:r>
              <a:rPr lang="en-US" dirty="0" err="1" smtClean="0">
                <a:solidFill>
                  <a:schemeClr val="bg1"/>
                </a:solidFill>
              </a:rPr>
              <a:t>MitoDsRed</a:t>
            </a:r>
            <a:r>
              <a:rPr lang="en-US" dirty="0" smtClean="0">
                <a:solidFill>
                  <a:schemeClr val="bg1"/>
                </a:solidFill>
              </a:rPr>
              <a:t>, CCCP,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(WT),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(C289G), HSJ1a(WT), HSJ1a(H31Q), and HSJ1a(∆UIM)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Reason for Test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Observe Localization of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 to Mitochondria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Quantitate Overlap of Markers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Shows if HSJ1a Can Restore Localization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(C289G)/HSJ1a(WT)= Significant Overlap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(C289G)/HSJ1a(H31Q)= No Overlap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(C289G)/HSJ1a(∆UIM)= Significant Overlap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945"/>
            <a:ext cx="8153400" cy="631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53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Test 7: Testing the Effects of HSJ1a  on the Rescue of Autophagy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Players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Red Fluorescent Hsp60, GFP-LC3,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(WT),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(C289G), HSJ1a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Reason for Test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Observe Induction of Autophagy by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Quantitate Overlap of Markers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Shows if HSJ1a Can Restore Autophagy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(WT)= Significant Overlap (68%)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(C289G)= No Overlap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(C289G)/HSJ1a(WT)= Some Overlap (from 0% to 16%)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0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329613" cy="601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92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Take Home Message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HSJ1a Can Save Several Functions of the RING1 Domain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Inclusion Bodies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Relocalization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Autophagy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 Domain in HSJ1a is Key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Sheds Light on Important Information in Prevention of Parkinson’s Disease Effects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8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Conclusion/Future Studies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HSJ1a(∆UIM) Always Functions at an Intermediate Level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HSJ1a(WT)= Almost Full Restoration of Functions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HSJ1a(∆UIM)= Restoration, But Not as Much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HSJ1a(H31Q)= Minimal Restoration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UIM Domain, Possible Enhancer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Conformational Change to More Induced Fit to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Research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Replace UIM Domain With Other Functional Domain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Invert UIM by </a:t>
            </a:r>
            <a:r>
              <a:rPr lang="en-US" dirty="0" err="1" smtClean="0">
                <a:solidFill>
                  <a:schemeClr val="bg1"/>
                </a:solidFill>
              </a:rPr>
              <a:t>Floxing</a:t>
            </a:r>
            <a:r>
              <a:rPr lang="en-US" dirty="0" smtClean="0">
                <a:solidFill>
                  <a:schemeClr val="bg1"/>
                </a:solidFill>
              </a:rPr>
              <a:t>/ See if This Decreases Function of J Domain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8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Introduction/Background/Objectives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Description of Exact Players Involved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Sequential Experimental Approaches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Testing Functions Under No </a:t>
            </a:r>
            <a:r>
              <a:rPr lang="en-US" dirty="0" err="1">
                <a:solidFill>
                  <a:schemeClr val="bg1"/>
                </a:solidFill>
              </a:rPr>
              <a:t>Inducive</a:t>
            </a:r>
            <a:r>
              <a:rPr lang="en-US" dirty="0">
                <a:solidFill>
                  <a:schemeClr val="bg1"/>
                </a:solidFill>
              </a:rPr>
              <a:t> Signal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Proving Aggregates of </a:t>
            </a:r>
            <a:r>
              <a:rPr lang="en-US" dirty="0" err="1">
                <a:solidFill>
                  <a:schemeClr val="bg1"/>
                </a:solidFill>
              </a:rPr>
              <a:t>Parkin</a:t>
            </a:r>
            <a:r>
              <a:rPr lang="en-US" dirty="0">
                <a:solidFill>
                  <a:schemeClr val="bg1"/>
                </a:solidFill>
              </a:rPr>
              <a:t> are Protein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Tests Showing Failure of RING1 Mutants to Localize to Damaged Mitochondria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Tests Confirming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 Induces Autophagy/RING1 Domain Mutant Does Not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Tests for Confirming Gain of Various Functions of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 by Chaperone Protein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Take Home Message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Conclusion/Future Studies</a:t>
            </a:r>
          </a:p>
          <a:p>
            <a:pPr marL="585216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2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endParaRPr lang="en-US" sz="4000" dirty="0"/>
          </a:p>
          <a:p>
            <a:pPr marL="137160" indent="0" algn="ctr">
              <a:buNone/>
            </a:pPr>
            <a:endParaRPr lang="en-US" sz="4000" dirty="0" smtClean="0"/>
          </a:p>
          <a:p>
            <a:pPr marL="13716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Thank You!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8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Introduction/Background/Objectives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Parkinson’s Disease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Common/Degenerative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One Characteristic (inhibiting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folding; autophagy)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Three Specific Domains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 </a:t>
            </a:r>
            <a:r>
              <a:rPr lang="en-US" dirty="0" err="1" smtClean="0">
                <a:solidFill>
                  <a:schemeClr val="bg1"/>
                </a:solidFill>
              </a:rPr>
              <a:t>Ubl</a:t>
            </a:r>
            <a:r>
              <a:rPr lang="en-US" dirty="0" smtClean="0">
                <a:solidFill>
                  <a:schemeClr val="bg1"/>
                </a:solidFill>
              </a:rPr>
              <a:t> (N-term), 2 RING (C-term)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RING1 Domain Governs Proper Function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RING1 Governs Proper Folding/Structure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WT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 Can be Influenced by </a:t>
            </a:r>
            <a:r>
              <a:rPr lang="en-US" dirty="0" err="1" smtClean="0">
                <a:solidFill>
                  <a:schemeClr val="bg1"/>
                </a:solidFill>
              </a:rPr>
              <a:t>Uncouplers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arbonyl cyanide m-</a:t>
            </a:r>
            <a:r>
              <a:rPr lang="en-US" dirty="0" err="1" smtClean="0">
                <a:solidFill>
                  <a:schemeClr val="bg1"/>
                </a:solidFill>
              </a:rPr>
              <a:t>chlorophenylhydrazone</a:t>
            </a:r>
            <a:r>
              <a:rPr lang="en-US" dirty="0" smtClean="0">
                <a:solidFill>
                  <a:schemeClr val="bg1"/>
                </a:solidFill>
              </a:rPr>
              <a:t> (CCCP)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Aiming for Regain of Function by Chaperone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Assist in Proper Folding/Aggregation Prevention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HSJ1/1 J Domain (N-term), 2 UIM Domains (C-term)</a:t>
            </a:r>
          </a:p>
          <a:p>
            <a:pPr marL="5852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9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of the Major Players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FLAG-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(WT)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FLAG-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(R42P)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FLAG-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HSJ1a(WT)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HSJ1a(H31Q)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HSJ1a(∆UIM)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9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Techniques of the Experimental Approaches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Fluorescence Microscopy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Staining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GFP: Hsp70 (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), LC3 (Autophagy Marker)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MitoDsRed</a:t>
            </a:r>
            <a:r>
              <a:rPr lang="en-US" dirty="0" smtClean="0">
                <a:solidFill>
                  <a:schemeClr val="bg1"/>
                </a:solidFill>
              </a:rPr>
              <a:t> (mitochondria)</a:t>
            </a:r>
          </a:p>
          <a:p>
            <a:pPr marL="585216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Gene Expression by Transfection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SK-N-SH (</a:t>
            </a:r>
            <a:r>
              <a:rPr lang="en-US" dirty="0" err="1" smtClean="0">
                <a:solidFill>
                  <a:schemeClr val="bg1"/>
                </a:solidFill>
              </a:rPr>
              <a:t>neuroblastoma</a:t>
            </a:r>
            <a:r>
              <a:rPr lang="en-US" dirty="0" smtClean="0">
                <a:solidFill>
                  <a:schemeClr val="bg1"/>
                </a:solidFill>
              </a:rPr>
              <a:t> cells)</a:t>
            </a:r>
          </a:p>
          <a:p>
            <a:pPr marL="5852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52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100" dirty="0" smtClean="0"/>
              <a:t>Experimental Approaches: Test 1</a:t>
            </a:r>
            <a:r>
              <a:rPr lang="en-US" sz="2800" dirty="0" smtClean="0"/>
              <a:t>: </a:t>
            </a:r>
            <a:r>
              <a:rPr lang="en-US" sz="3100" dirty="0" smtClean="0"/>
              <a:t>Testing Functions Under No </a:t>
            </a:r>
            <a:r>
              <a:rPr lang="en-US" sz="3100" dirty="0" err="1" smtClean="0"/>
              <a:t>Inducive</a:t>
            </a:r>
            <a:r>
              <a:rPr lang="en-US" sz="3100" dirty="0" smtClean="0"/>
              <a:t> Signal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Players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GFP-Hsp70,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(WT),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(C289G),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(R42P)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Reason for Test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Observe Normal Functions of Strains with no Treatment of Uncoupling Agents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Observe Aggregation Activity (inclusion bodies)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Results of Aggregation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(WT)= 5% of cells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(R42P)= 22% of cells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(C289G)= 86% of cells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8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0"/>
            <a:ext cx="821055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75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dirty="0" smtClean="0"/>
              <a:t>Test 2: Proving Aggregates of </a:t>
            </a:r>
            <a:r>
              <a:rPr lang="en-US" sz="2800" dirty="0" err="1" smtClean="0"/>
              <a:t>Parkin</a:t>
            </a:r>
            <a:r>
              <a:rPr lang="en-US" sz="2800" dirty="0" smtClean="0"/>
              <a:t> are Protein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Players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GFP-Hsp70,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</a:t>
            </a:r>
          </a:p>
          <a:p>
            <a:pPr marL="585216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Reason for Test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Confirm That Aggregates Being Observed are from </a:t>
            </a:r>
            <a:r>
              <a:rPr lang="en-US" dirty="0" err="1" smtClean="0">
                <a:solidFill>
                  <a:schemeClr val="bg1"/>
                </a:solidFill>
              </a:rPr>
              <a:t>Misfolded</a:t>
            </a:r>
            <a:r>
              <a:rPr lang="en-US" dirty="0" smtClean="0">
                <a:solidFill>
                  <a:schemeClr val="bg1"/>
                </a:solidFill>
              </a:rPr>
              <a:t> Protein</a:t>
            </a:r>
          </a:p>
          <a:p>
            <a:pPr marL="585216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Inclusion Bodies Tested Positive for Hsp70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0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100" dirty="0" smtClean="0"/>
              <a:t>Test 3: Test Showing Failure of RING1 Mutants to Localize to Damaged Mitochondria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Players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MitoDsRed</a:t>
            </a:r>
            <a:r>
              <a:rPr lang="en-US" dirty="0" smtClean="0">
                <a:solidFill>
                  <a:schemeClr val="bg1"/>
                </a:solidFill>
              </a:rPr>
              <a:t>, GFP-Hsp70, carbonyl cyanide m-</a:t>
            </a:r>
            <a:r>
              <a:rPr lang="en-US" dirty="0" err="1" smtClean="0">
                <a:solidFill>
                  <a:schemeClr val="bg1"/>
                </a:solidFill>
              </a:rPr>
              <a:t>chlorophenylhydrazone</a:t>
            </a:r>
            <a:r>
              <a:rPr lang="en-US" dirty="0" smtClean="0">
                <a:solidFill>
                  <a:schemeClr val="bg1"/>
                </a:solidFill>
              </a:rPr>
              <a:t>(CCCP)(depolarization),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(WT),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(C289G),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(R42P)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Reason for Test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Observe Localization/</a:t>
            </a:r>
            <a:r>
              <a:rPr lang="en-US" dirty="0" err="1" smtClean="0">
                <a:solidFill>
                  <a:schemeClr val="bg1"/>
                </a:solidFill>
              </a:rPr>
              <a:t>Perinuclear</a:t>
            </a:r>
            <a:r>
              <a:rPr lang="en-US" dirty="0" smtClean="0">
                <a:solidFill>
                  <a:schemeClr val="bg1"/>
                </a:solidFill>
              </a:rPr>
              <a:t> Inclusions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Observe Quantitative Overlap (% cells)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Will Show Which </a:t>
            </a:r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 Domain Governs Function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(WT)= Significant Overlap(91% of cells)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(R42P)= Significant Overlap(100% of cells)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Parkin</a:t>
            </a:r>
            <a:r>
              <a:rPr lang="en-US" dirty="0" smtClean="0">
                <a:solidFill>
                  <a:schemeClr val="bg1"/>
                </a:solidFill>
              </a:rPr>
              <a:t>(C289G)= Little Overlap(2% of cells)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2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309</TotalTime>
  <Words>800</Words>
  <Application>Microsoft Office PowerPoint</Application>
  <PresentationFormat>On-screen Show (4:3)</PresentationFormat>
  <Paragraphs>140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“Molecular chaperone-mediated rescue of mitophagy by a Parkin ring1 domain mutant”   Rose, Johanna M., Novoselov, Sergey S., Robinson, Philip A., and cheetham, michael E. Human molecular Genetics Vol. 20 (2011):    16-27. Print.  Presented by: Trevor Baugher </vt:lpstr>
      <vt:lpstr>Outline </vt:lpstr>
      <vt:lpstr>Introduction/Background/Objectives </vt:lpstr>
      <vt:lpstr>Some of the Major Players </vt:lpstr>
      <vt:lpstr>Some Techniques of the Experimental Approaches </vt:lpstr>
      <vt:lpstr>Experimental Approaches: Test 1: Testing Functions Under No Inducive Signal   </vt:lpstr>
      <vt:lpstr>Slide 7</vt:lpstr>
      <vt:lpstr>Test 2: Proving Aggregates of Parkin are Protein </vt:lpstr>
      <vt:lpstr>Test 3: Test Showing Failure of RING1 Mutants to Localize to Damaged Mitochondria </vt:lpstr>
      <vt:lpstr>Slide 10</vt:lpstr>
      <vt:lpstr>Test 4: Tests Confirming Parkin Induces Autophagy/RING1 Domain Mutant Does Not </vt:lpstr>
      <vt:lpstr>Tests for Confirming Gain of Various Functions of Parkin by Chaperone Protein: Test 5: HSJ1a Reduces Inclusion Body Formation of RING1 </vt:lpstr>
      <vt:lpstr>Slide 13</vt:lpstr>
      <vt:lpstr>Test 6: Test Effects of HSJ1a Variants on Restoring Localization of Parkin</vt:lpstr>
      <vt:lpstr>Slide 15</vt:lpstr>
      <vt:lpstr>Test 7: Testing the Effects of HSJ1a  on the Rescue of Autophagy</vt:lpstr>
      <vt:lpstr>Slide 17</vt:lpstr>
      <vt:lpstr>Take Home Message</vt:lpstr>
      <vt:lpstr>Conclusion/Future Studies</vt:lpstr>
      <vt:lpstr>Slide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russellj</dc:creator>
  <cp:lastModifiedBy>Trevor</cp:lastModifiedBy>
  <cp:revision>46</cp:revision>
  <dcterms:created xsi:type="dcterms:W3CDTF">2011-11-16T00:03:00Z</dcterms:created>
  <dcterms:modified xsi:type="dcterms:W3CDTF">2011-11-16T19:00:57Z</dcterms:modified>
</cp:coreProperties>
</file>